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7" r:id="rId4"/>
    <p:sldId id="268" r:id="rId5"/>
    <p:sldId id="258" r:id="rId6"/>
    <p:sldId id="269" r:id="rId7"/>
    <p:sldId id="260" r:id="rId8"/>
    <p:sldId id="270" r:id="rId9"/>
    <p:sldId id="261" r:id="rId10"/>
    <p:sldId id="266" r:id="rId11"/>
  </p:sldIdLst>
  <p:sldSz cx="12188825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332F74-3C0F-456F-9081-D56DCE24DFE6}" v="16" dt="2023-01-19T13:36:48.735"/>
  </p1510:revLst>
</p1510:revInfo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9" autoAdjust="0"/>
  </p:normalViewPr>
  <p:slideViewPr>
    <p:cSldViewPr>
      <p:cViewPr varScale="1">
        <p:scale>
          <a:sx n="63" d="100"/>
          <a:sy n="63" d="100"/>
        </p:scale>
        <p:origin x="804" y="5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02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an sharma" userId="0c7c32bc-3a5e-455c-a6c6-3c21b6c12e42" providerId="ADAL" clId="{29332F74-3C0F-456F-9081-D56DCE24DFE6}"/>
    <pc:docChg chg="undo custSel addSld modSld">
      <pc:chgData name="naman sharma" userId="0c7c32bc-3a5e-455c-a6c6-3c21b6c12e42" providerId="ADAL" clId="{29332F74-3C0F-456F-9081-D56DCE24DFE6}" dt="2023-01-19T13:46:58.913" v="282" actId="478"/>
      <pc:docMkLst>
        <pc:docMk/>
      </pc:docMkLst>
      <pc:sldChg chg="addSp delSp modSp">
        <pc:chgData name="naman sharma" userId="0c7c32bc-3a5e-455c-a6c6-3c21b6c12e42" providerId="ADAL" clId="{29332F74-3C0F-456F-9081-D56DCE24DFE6}" dt="2023-01-19T13:36:48.735" v="16"/>
        <pc:sldMkLst>
          <pc:docMk/>
          <pc:sldMk cId="1920111014" sldId="256"/>
        </pc:sldMkLst>
        <pc:spChg chg="add del mod">
          <ac:chgData name="naman sharma" userId="0c7c32bc-3a5e-455c-a6c6-3c21b6c12e42" providerId="ADAL" clId="{29332F74-3C0F-456F-9081-D56DCE24DFE6}" dt="2023-01-19T13:36:02.767" v="4" actId="767"/>
          <ac:spMkLst>
            <pc:docMk/>
            <pc:sldMk cId="1920111014" sldId="256"/>
            <ac:spMk id="4" creationId="{1F568DDB-7B1E-9AB2-2E2C-90F38BB1D39E}"/>
          </ac:spMkLst>
        </pc:spChg>
        <pc:picChg chg="mod">
          <ac:chgData name="naman sharma" userId="0c7c32bc-3a5e-455c-a6c6-3c21b6c12e42" providerId="ADAL" clId="{29332F74-3C0F-456F-9081-D56DCE24DFE6}" dt="2023-01-19T13:36:48.293" v="15" actId="14100"/>
          <ac:picMkLst>
            <pc:docMk/>
            <pc:sldMk cId="1920111014" sldId="256"/>
            <ac:picMk id="12" creationId="{5E0E958D-ADE3-1C6E-ECB1-460B95CF5CC5}"/>
          </ac:picMkLst>
        </pc:picChg>
        <pc:picChg chg="add del">
          <ac:chgData name="naman sharma" userId="0c7c32bc-3a5e-455c-a6c6-3c21b6c12e42" providerId="ADAL" clId="{29332F74-3C0F-456F-9081-D56DCE24DFE6}" dt="2023-01-19T13:36:02.306" v="3"/>
          <ac:picMkLst>
            <pc:docMk/>
            <pc:sldMk cId="1920111014" sldId="256"/>
            <ac:picMk id="1026" creationId="{7108C5EE-E128-A1B6-46E6-066814F27638}"/>
          </ac:picMkLst>
        </pc:picChg>
        <pc:picChg chg="add del mod">
          <ac:chgData name="naman sharma" userId="0c7c32bc-3a5e-455c-a6c6-3c21b6c12e42" providerId="ADAL" clId="{29332F74-3C0F-456F-9081-D56DCE24DFE6}" dt="2023-01-19T13:36:48.735" v="16"/>
          <ac:picMkLst>
            <pc:docMk/>
            <pc:sldMk cId="1920111014" sldId="256"/>
            <ac:picMk id="1028" creationId="{D037E1A3-F68E-8CF0-D93B-9513D6DFC52F}"/>
          </ac:picMkLst>
        </pc:picChg>
      </pc:sldChg>
      <pc:sldChg chg="delSp modSp mod">
        <pc:chgData name="naman sharma" userId="0c7c32bc-3a5e-455c-a6c6-3c21b6c12e42" providerId="ADAL" clId="{29332F74-3C0F-456F-9081-D56DCE24DFE6}" dt="2023-01-19T13:38:23.401" v="27" actId="14100"/>
        <pc:sldMkLst>
          <pc:docMk/>
          <pc:sldMk cId="1160959328" sldId="266"/>
        </pc:sldMkLst>
        <pc:spChg chg="mod">
          <ac:chgData name="naman sharma" userId="0c7c32bc-3a5e-455c-a6c6-3c21b6c12e42" providerId="ADAL" clId="{29332F74-3C0F-456F-9081-D56DCE24DFE6}" dt="2023-01-19T13:38:03.454" v="25" actId="1076"/>
          <ac:spMkLst>
            <pc:docMk/>
            <pc:sldMk cId="1160959328" sldId="266"/>
            <ac:spMk id="2" creationId="{00000000-0000-0000-0000-000000000000}"/>
          </ac:spMkLst>
        </pc:spChg>
        <pc:spChg chg="del">
          <ac:chgData name="naman sharma" userId="0c7c32bc-3a5e-455c-a6c6-3c21b6c12e42" providerId="ADAL" clId="{29332F74-3C0F-456F-9081-D56DCE24DFE6}" dt="2023-01-19T13:37:40.238" v="21" actId="478"/>
          <ac:spMkLst>
            <pc:docMk/>
            <pc:sldMk cId="1160959328" sldId="266"/>
            <ac:spMk id="3" creationId="{E9D99914-8934-BF6D-9C30-68E2C65CB870}"/>
          </ac:spMkLst>
        </pc:spChg>
        <pc:picChg chg="mod">
          <ac:chgData name="naman sharma" userId="0c7c32bc-3a5e-455c-a6c6-3c21b6c12e42" providerId="ADAL" clId="{29332F74-3C0F-456F-9081-D56DCE24DFE6}" dt="2023-01-19T13:38:23.401" v="27" actId="14100"/>
          <ac:picMkLst>
            <pc:docMk/>
            <pc:sldMk cId="1160959328" sldId="266"/>
            <ac:picMk id="9" creationId="{FF845B23-2621-B0CB-89F6-7BC3DEAB0DCF}"/>
          </ac:picMkLst>
        </pc:picChg>
      </pc:sldChg>
      <pc:sldChg chg="modSp mod">
        <pc:chgData name="naman sharma" userId="0c7c32bc-3a5e-455c-a6c6-3c21b6c12e42" providerId="ADAL" clId="{29332F74-3C0F-456F-9081-D56DCE24DFE6}" dt="2023-01-19T13:32:30.124" v="0" actId="20577"/>
        <pc:sldMkLst>
          <pc:docMk/>
          <pc:sldMk cId="3965807363" sldId="267"/>
        </pc:sldMkLst>
        <pc:spChg chg="mod">
          <ac:chgData name="naman sharma" userId="0c7c32bc-3a5e-455c-a6c6-3c21b6c12e42" providerId="ADAL" clId="{29332F74-3C0F-456F-9081-D56DCE24DFE6}" dt="2023-01-19T13:32:30.124" v="0" actId="20577"/>
          <ac:spMkLst>
            <pc:docMk/>
            <pc:sldMk cId="3965807363" sldId="267"/>
            <ac:spMk id="3" creationId="{67DE331D-02D6-9094-1C91-0D6B59156520}"/>
          </ac:spMkLst>
        </pc:spChg>
      </pc:sldChg>
      <pc:sldChg chg="addSp delSp modSp new mod modClrScheme chgLayout">
        <pc:chgData name="naman sharma" userId="0c7c32bc-3a5e-455c-a6c6-3c21b6c12e42" providerId="ADAL" clId="{29332F74-3C0F-456F-9081-D56DCE24DFE6}" dt="2023-01-19T13:46:58.913" v="282" actId="478"/>
        <pc:sldMkLst>
          <pc:docMk/>
          <pc:sldMk cId="1015362319" sldId="270"/>
        </pc:sldMkLst>
        <pc:spChg chg="del">
          <ac:chgData name="naman sharma" userId="0c7c32bc-3a5e-455c-a6c6-3c21b6c12e42" providerId="ADAL" clId="{29332F74-3C0F-456F-9081-D56DCE24DFE6}" dt="2023-01-19T13:40:13.397" v="34" actId="478"/>
          <ac:spMkLst>
            <pc:docMk/>
            <pc:sldMk cId="1015362319" sldId="270"/>
            <ac:spMk id="2" creationId="{F71E67B4-587B-EBB9-D6FE-CAC4B5CAC680}"/>
          </ac:spMkLst>
        </pc:spChg>
        <pc:spChg chg="del mod">
          <ac:chgData name="naman sharma" userId="0c7c32bc-3a5e-455c-a6c6-3c21b6c12e42" providerId="ADAL" clId="{29332F74-3C0F-456F-9081-D56DCE24DFE6}" dt="2023-01-19T13:40:09.573" v="33" actId="478"/>
          <ac:spMkLst>
            <pc:docMk/>
            <pc:sldMk cId="1015362319" sldId="270"/>
            <ac:spMk id="3" creationId="{52F20DEA-050F-43FF-3F56-469C21110E7B}"/>
          </ac:spMkLst>
        </pc:spChg>
        <pc:spChg chg="del">
          <ac:chgData name="naman sharma" userId="0c7c32bc-3a5e-455c-a6c6-3c21b6c12e42" providerId="ADAL" clId="{29332F74-3C0F-456F-9081-D56DCE24DFE6}" dt="2023-01-19T13:39:48.511" v="29" actId="21"/>
          <ac:spMkLst>
            <pc:docMk/>
            <pc:sldMk cId="1015362319" sldId="270"/>
            <ac:spMk id="4" creationId="{9F4B71C5-4ABD-C63D-D3C1-DCB812EB0BF4}"/>
          </ac:spMkLst>
        </pc:spChg>
        <pc:spChg chg="del">
          <ac:chgData name="naman sharma" userId="0c7c32bc-3a5e-455c-a6c6-3c21b6c12e42" providerId="ADAL" clId="{29332F74-3C0F-456F-9081-D56DCE24DFE6}" dt="2023-01-19T13:39:54.876" v="30" actId="478"/>
          <ac:spMkLst>
            <pc:docMk/>
            <pc:sldMk cId="1015362319" sldId="270"/>
            <ac:spMk id="5" creationId="{017810BE-2B23-4F6B-44A9-5BE95F8589AF}"/>
          </ac:spMkLst>
        </pc:spChg>
        <pc:spChg chg="del">
          <ac:chgData name="naman sharma" userId="0c7c32bc-3a5e-455c-a6c6-3c21b6c12e42" providerId="ADAL" clId="{29332F74-3C0F-456F-9081-D56DCE24DFE6}" dt="2023-01-19T13:40:17.502" v="35" actId="478"/>
          <ac:spMkLst>
            <pc:docMk/>
            <pc:sldMk cId="1015362319" sldId="270"/>
            <ac:spMk id="6" creationId="{832310FD-BFA8-FB5C-A89B-245E6933EAFF}"/>
          </ac:spMkLst>
        </pc:spChg>
        <pc:spChg chg="del">
          <ac:chgData name="naman sharma" userId="0c7c32bc-3a5e-455c-a6c6-3c21b6c12e42" providerId="ADAL" clId="{29332F74-3C0F-456F-9081-D56DCE24DFE6}" dt="2023-01-19T13:40:21.013" v="36" actId="478"/>
          <ac:spMkLst>
            <pc:docMk/>
            <pc:sldMk cId="1015362319" sldId="270"/>
            <ac:spMk id="7" creationId="{49F72202-16DA-C714-1780-8FEC3D7BDEF8}"/>
          </ac:spMkLst>
        </pc:spChg>
        <pc:spChg chg="add del mod">
          <ac:chgData name="naman sharma" userId="0c7c32bc-3a5e-455c-a6c6-3c21b6c12e42" providerId="ADAL" clId="{29332F74-3C0F-456F-9081-D56DCE24DFE6}" dt="2023-01-19T13:44:01.126" v="109" actId="478"/>
          <ac:spMkLst>
            <pc:docMk/>
            <pc:sldMk cId="1015362319" sldId="270"/>
            <ac:spMk id="11" creationId="{1801EBD7-5265-094F-5CA9-D34590FE9370}"/>
          </ac:spMkLst>
        </pc:spChg>
        <pc:spChg chg="add del mod">
          <ac:chgData name="naman sharma" userId="0c7c32bc-3a5e-455c-a6c6-3c21b6c12e42" providerId="ADAL" clId="{29332F74-3C0F-456F-9081-D56DCE24DFE6}" dt="2023-01-19T13:43:57.898" v="108" actId="478"/>
          <ac:spMkLst>
            <pc:docMk/>
            <pc:sldMk cId="1015362319" sldId="270"/>
            <ac:spMk id="14" creationId="{8C5F9790-9F15-0894-6296-416D1D1A5E26}"/>
          </ac:spMkLst>
        </pc:spChg>
        <pc:spChg chg="add del mod">
          <ac:chgData name="naman sharma" userId="0c7c32bc-3a5e-455c-a6c6-3c21b6c12e42" providerId="ADAL" clId="{29332F74-3C0F-456F-9081-D56DCE24DFE6}" dt="2023-01-19T13:41:45.197" v="43" actId="478"/>
          <ac:spMkLst>
            <pc:docMk/>
            <pc:sldMk cId="1015362319" sldId="270"/>
            <ac:spMk id="16" creationId="{74E9120E-33E7-196C-03EA-C5297ADEE7E3}"/>
          </ac:spMkLst>
        </pc:spChg>
        <pc:spChg chg="add del mod">
          <ac:chgData name="naman sharma" userId="0c7c32bc-3a5e-455c-a6c6-3c21b6c12e42" providerId="ADAL" clId="{29332F74-3C0F-456F-9081-D56DCE24DFE6}" dt="2023-01-19T13:41:48.532" v="44" actId="478"/>
          <ac:spMkLst>
            <pc:docMk/>
            <pc:sldMk cId="1015362319" sldId="270"/>
            <ac:spMk id="18" creationId="{0A615560-C637-E5A6-9BAE-958D15387A81}"/>
          </ac:spMkLst>
        </pc:spChg>
        <pc:spChg chg="add mod">
          <ac:chgData name="naman sharma" userId="0c7c32bc-3a5e-455c-a6c6-3c21b6c12e42" providerId="ADAL" clId="{29332F74-3C0F-456F-9081-D56DCE24DFE6}" dt="2023-01-19T13:44:32.918" v="140" actId="113"/>
          <ac:spMkLst>
            <pc:docMk/>
            <pc:sldMk cId="1015362319" sldId="270"/>
            <ac:spMk id="20" creationId="{1ECA8C46-4181-E1E9-23A0-7027C8638B9A}"/>
          </ac:spMkLst>
        </pc:spChg>
        <pc:spChg chg="add del mod">
          <ac:chgData name="naman sharma" userId="0c7c32bc-3a5e-455c-a6c6-3c21b6c12e42" providerId="ADAL" clId="{29332F74-3C0F-456F-9081-D56DCE24DFE6}" dt="2023-01-19T13:46:32.636" v="281" actId="27636"/>
          <ac:spMkLst>
            <pc:docMk/>
            <pc:sldMk cId="1015362319" sldId="270"/>
            <ac:spMk id="21" creationId="{A59FF1AF-853A-2550-412D-0A074FF43A80}"/>
          </ac:spMkLst>
        </pc:spChg>
        <pc:spChg chg="add del mod">
          <ac:chgData name="naman sharma" userId="0c7c32bc-3a5e-455c-a6c6-3c21b6c12e42" providerId="ADAL" clId="{29332F74-3C0F-456F-9081-D56DCE24DFE6}" dt="2023-01-19T13:46:58.913" v="282" actId="478"/>
          <ac:spMkLst>
            <pc:docMk/>
            <pc:sldMk cId="1015362319" sldId="270"/>
            <ac:spMk id="22" creationId="{CC9754AA-7E6D-14D3-7863-8A025028735F}"/>
          </ac:spMkLst>
        </pc:spChg>
        <pc:picChg chg="add mod">
          <ac:chgData name="naman sharma" userId="0c7c32bc-3a5e-455c-a6c6-3c21b6c12e42" providerId="ADAL" clId="{29332F74-3C0F-456F-9081-D56DCE24DFE6}" dt="2023-01-19T13:41:56.885" v="46" actId="14100"/>
          <ac:picMkLst>
            <pc:docMk/>
            <pc:sldMk cId="1015362319" sldId="270"/>
            <ac:picMk id="9" creationId="{9C6C33C5-9F50-C61F-6757-2BE6C2440B2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DEEBB-8103-4905-BFA7-1AABD791E139}" type="datetime1">
              <a:rPr lang="en-GB" smtClean="0"/>
              <a:t>19/01/2023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49FB856-3FCA-4EC2-AB16-994754ED6FD3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7188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3124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195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364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4598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2483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3850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065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492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FA5138-BD01-4540-B9DF-13AFDAEB88E4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4AABDB-06F0-4F56-A5B2-2831D1637E6A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CD98A4-B0B6-402A-A495-34F0B0243958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4074CB-F13A-46FB-8D0B-34F26D09044D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D3CC15-29D5-42C8-B041-FAB34AF13B7A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F48FED-1D89-45AF-9808-E5A509BFB10A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GB" noProof="0" dirty="0"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829AE1-9846-428B-B083-5BDCD2351AF1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0CE25D-9D1B-461C-A000-CB38A89814C8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060C99-8B98-4D96-A95E-144CAA329F36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GB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C63D18-CA41-486A-A70B-40019C257929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76B8A0-71A6-463E-AA65-38DFD2247F02}" type="datetime1">
              <a:rPr lang="en-GB" noProof="0" smtClean="0"/>
              <a:t>19/01/2023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slide" Target="slide6.xml"/><Relationship Id="rId18" Type="http://schemas.openxmlformats.org/officeDocument/2006/relationships/image" Target="../media/image8.png"/><Relationship Id="rId3" Type="http://schemas.openxmlformats.org/officeDocument/2006/relationships/image" Target="../media/image3.png"/><Relationship Id="rId21" Type="http://schemas.openxmlformats.org/officeDocument/2006/relationships/image" Target="../media/image9.png"/><Relationship Id="rId7" Type="http://schemas.openxmlformats.org/officeDocument/2006/relationships/slide" Target="slide4.xml"/><Relationship Id="rId12" Type="http://schemas.openxmlformats.org/officeDocument/2006/relationships/image" Target="../media/image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6" Type="http://schemas.openxmlformats.org/officeDocument/2006/relationships/slide" Target="slide7.xml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0.png"/><Relationship Id="rId5" Type="http://schemas.openxmlformats.org/officeDocument/2006/relationships/image" Target="../media/image30.png"/><Relationship Id="rId15" Type="http://schemas.openxmlformats.org/officeDocument/2006/relationships/image" Target="../media/image7.png"/><Relationship Id="rId23" Type="http://schemas.openxmlformats.org/officeDocument/2006/relationships/image" Target="../media/image90.png"/><Relationship Id="rId10" Type="http://schemas.openxmlformats.org/officeDocument/2006/relationships/slide" Target="slide5.xml"/><Relationship Id="rId19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5.png"/><Relationship Id="rId14" Type="http://schemas.openxmlformats.org/officeDocument/2006/relationships/image" Target="../media/image60.png"/><Relationship Id="rId22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1" title="Hanging Lightbulbs">
            <a:hlinkClick r:id="" action="ppaction://media"/>
            <a:extLst>
              <a:ext uri="{FF2B5EF4-FFF2-40B4-BE49-F238E27FC236}">
                <a16:creationId xmlns:a16="http://schemas.microsoft.com/office/drawing/2014/main" id="{5E0E958D-ADE3-1C6E-ECB1-460B95CF5C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dirty="0"/>
              <a:t>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Web </a:t>
            </a:r>
            <a:r>
              <a:rPr lang="en-IN" dirty="0"/>
              <a:t>Scrape data</a:t>
            </a:r>
            <a:r>
              <a:rPr lang="en-GB" dirty="0"/>
              <a:t> from LinkedIn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35F3A-3239-2ABD-2A57-599179025125}"/>
              </a:ext>
            </a:extLst>
          </p:cNvPr>
          <p:cNvSpPr txBox="1"/>
          <p:nvPr/>
        </p:nvSpPr>
        <p:spPr>
          <a:xfrm>
            <a:off x="1522413" y="685800"/>
            <a:ext cx="194421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3600" dirty="0"/>
              <a:t>PTDA16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82494-CBDD-57BC-6B48-CE32949ECB45}"/>
              </a:ext>
            </a:extLst>
          </p:cNvPr>
          <p:cNvSpPr txBox="1"/>
          <p:nvPr/>
        </p:nvSpPr>
        <p:spPr>
          <a:xfrm>
            <a:off x="8686700" y="5105400"/>
            <a:ext cx="3211777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Kartikeya Bhatia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Naman Sharma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Saurav Sagar Pandey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400" dirty="0" err="1"/>
              <a:t>Greeshma</a:t>
            </a:r>
            <a:r>
              <a:rPr lang="en-IN" sz="2400" dirty="0"/>
              <a:t> Tom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78095"/>
            <a:ext cx="9143998" cy="517614"/>
          </a:xfrm>
        </p:spPr>
        <p:txBody>
          <a:bodyPr rtlCol="0"/>
          <a:lstStyle/>
          <a:p>
            <a:pPr algn="ctr" rtl="0"/>
            <a:r>
              <a:rPr lang="en-GB" dirty="0"/>
              <a:t>Result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A37B801-EEF6-C743-CE67-01537A25B56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845B23-2621-B0CB-89F6-7BC3DEAB0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64" y="735180"/>
            <a:ext cx="11665296" cy="58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lvl="0" algn="ctr"/>
            <a:r>
              <a:rPr lang="en-US" sz="3200" u="sng" dirty="0"/>
              <a:t>Content</a:t>
            </a:r>
            <a:endParaRPr lang="en-US" sz="2000" u="sng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AIM</a:t>
            </a:r>
          </a:p>
          <a:p>
            <a:pPr rtl="0"/>
            <a:r>
              <a:rPr lang="en-GB" dirty="0"/>
              <a:t>Problem Statement</a:t>
            </a:r>
          </a:p>
          <a:p>
            <a:r>
              <a:rPr lang="en-US" sz="2400" dirty="0"/>
              <a:t>Challenges</a:t>
            </a:r>
            <a:endParaRPr lang="en-GB" dirty="0"/>
          </a:p>
          <a:p>
            <a:pPr rtl="0"/>
            <a:r>
              <a:rPr lang="en-GB" dirty="0"/>
              <a:t>Our Approach</a:t>
            </a:r>
          </a:p>
          <a:p>
            <a:r>
              <a:rPr lang="en-US" sz="2400" dirty="0"/>
              <a:t>Insights</a:t>
            </a:r>
            <a:endParaRPr lang="en-IN" dirty="0"/>
          </a:p>
          <a:p>
            <a:r>
              <a:rPr lang="en-GB" dirty="0"/>
              <a:t>Learnings</a:t>
            </a:r>
            <a:endParaRPr lang="en-IN" dirty="0"/>
          </a:p>
          <a:p>
            <a:pPr rtl="0"/>
            <a:r>
              <a:rPr lang="en-GB" dirty="0"/>
              <a:t>Result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228D0B3-AE60-A056-4800-4676D6BF66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3843613"/>
                  </p:ext>
                </p:extLst>
              </p:nvPr>
            </p:nvGraphicFramePr>
            <p:xfrm>
              <a:off x="2710036" y="1988840"/>
              <a:ext cx="371775" cy="209178"/>
            </p:xfrm>
            <a:graphic>
              <a:graphicData uri="http://schemas.microsoft.com/office/powerpoint/2016/slidezoom">
                <pslz:sldZm>
                  <pslz:sldZmObj sldId="267" cId="3965807363">
                    <pslz:zmPr id="{4C27DC95-77B4-458E-A21F-9062E1B879D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1775" cy="2091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228D0B3-AE60-A056-4800-4676D6BF66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0036" y="1988840"/>
                <a:ext cx="371775" cy="2091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34051129-1952-EA0D-30CB-F6FFBDCBC0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9972880"/>
                  </p:ext>
                </p:extLst>
              </p:nvPr>
            </p:nvGraphicFramePr>
            <p:xfrm>
              <a:off x="4570809" y="2571750"/>
              <a:ext cx="371475" cy="209009"/>
            </p:xfrm>
            <a:graphic>
              <a:graphicData uri="http://schemas.microsoft.com/office/powerpoint/2016/slidezoom">
                <pslz:sldZm>
                  <pslz:sldZmObj sldId="268" cId="223730991">
                    <pslz:zmPr id="{E25B4A5E-CDB7-4CE0-A0B5-A01DB50E57D4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1475" cy="2090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4051129-1952-EA0D-30CB-F6FFBDCBC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70809" y="2571750"/>
                <a:ext cx="371475" cy="20900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0641392-B3A2-9D83-0E3B-F475DC6032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158834"/>
                  </p:ext>
                </p:extLst>
              </p:nvPr>
            </p:nvGraphicFramePr>
            <p:xfrm>
              <a:off x="3430116" y="3140968"/>
              <a:ext cx="371475" cy="209009"/>
            </p:xfrm>
            <a:graphic>
              <a:graphicData uri="http://schemas.microsoft.com/office/powerpoint/2016/slidezoom">
                <pslz:sldZm>
                  <pslz:sldZmObj sldId="258" cId="3847750985">
                    <pslz:zmPr id="{0F6E4438-B4AD-49BC-834E-52246A59A121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1475" cy="20900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50641392-B3A2-9D83-0E3B-F475DC6032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30116" y="3140968"/>
                <a:ext cx="371475" cy="20900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C6451C7E-41AD-4C7D-88A1-222C2536E8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1279883"/>
                  </p:ext>
                </p:extLst>
              </p:nvPr>
            </p:nvGraphicFramePr>
            <p:xfrm>
              <a:off x="3801591" y="3703915"/>
              <a:ext cx="371475" cy="221788"/>
            </p:xfrm>
            <a:graphic>
              <a:graphicData uri="http://schemas.microsoft.com/office/powerpoint/2016/slidezoom">
                <pslz:sldZm>
                  <pslz:sldZmObj sldId="269" cId="1989555738">
                    <pslz:zmPr id="{1C9D176C-34D8-454D-BBF9-1568FD5F3A6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1475" cy="2217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C6451C7E-41AD-4C7D-88A1-222C2536E8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01591" y="3703915"/>
                <a:ext cx="371475" cy="2217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C3FE9AC-60A1-12F1-8389-559268881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3FA9825F-0767-4CF1-D69D-C58EDD0641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5587842"/>
                  </p:ext>
                </p:extLst>
              </p:nvPr>
            </p:nvGraphicFramePr>
            <p:xfrm>
              <a:off x="3069364" y="4278465"/>
              <a:ext cx="546489" cy="307480"/>
            </p:xfrm>
            <a:graphic>
              <a:graphicData uri="http://schemas.microsoft.com/office/powerpoint/2016/slidezoom">
                <pslz:sldZm>
                  <pslz:sldZmObj sldId="260" cId="4135151317">
                    <pslz:zmPr id="{CE943A8C-F08D-49A1-A81E-DDC3EA25AD08}" returnToParent="0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6489" cy="3074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3FA9825F-0767-4CF1-D69D-C58EDD0641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69364" y="4278465"/>
                <a:ext cx="546489" cy="3074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CE6BE71E-54E5-DFA4-D122-618E6B1B5C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8805439"/>
                  </p:ext>
                </p:extLst>
              </p:nvPr>
            </p:nvGraphicFramePr>
            <p:xfrm>
              <a:off x="3202744" y="4814546"/>
              <a:ext cx="454744" cy="337254"/>
            </p:xfrm>
            <a:graphic>
              <a:graphicData uri="http://schemas.microsoft.com/office/powerpoint/2016/slidezoom">
                <pslz:sldZm>
                  <pslz:sldZmObj sldId="261" cId="2215894925">
                    <pslz:zmPr id="{75F23368-FE46-47CF-87F8-F8C573C45448}" returnToParent="0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54744" cy="33725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CE6BE71E-54E5-DFA4-D122-618E6B1B5C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02744" y="4814546"/>
                <a:ext cx="454744" cy="33725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B8294DC3-C831-FAF8-DCE1-2A90685171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909800"/>
                  </p:ext>
                </p:extLst>
              </p:nvPr>
            </p:nvGraphicFramePr>
            <p:xfrm>
              <a:off x="2883627" y="5335126"/>
              <a:ext cx="371775" cy="307480"/>
            </p:xfrm>
            <a:graphic>
              <a:graphicData uri="http://schemas.microsoft.com/office/powerpoint/2016/slidezoom">
                <pslz:sldZm>
                  <pslz:sldZmObj sldId="266" cId="1160959328">
                    <pslz:zmPr id="{180C5F8A-F38E-4D62-B4A4-D6D20958CA55}" returnToParent="0" transitionDur="100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1775" cy="30748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B8294DC3-C831-FAF8-DCE1-2A90685171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83627" y="5335126"/>
                <a:ext cx="371775" cy="30748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GB" dirty="0"/>
              <a:t>AIM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DE331D-02D6-9094-1C91-0D6B59156520}"/>
              </a:ext>
            </a:extLst>
          </p:cNvPr>
          <p:cNvSpPr txBox="1"/>
          <p:nvPr/>
        </p:nvSpPr>
        <p:spPr>
          <a:xfrm>
            <a:off x="1629916" y="1831639"/>
            <a:ext cx="9721080" cy="301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Scrape data from professional networking platform </a:t>
            </a:r>
            <a:r>
              <a:rPr lang="en-US" sz="2400" dirty="0" err="1">
                <a:solidFill>
                  <a:srgbClr val="EB5757"/>
                </a:solidFill>
                <a:effectLst/>
                <a:latin typeface="SFMono-Regular"/>
              </a:rPr>
              <a:t>Linkedin</a:t>
            </a:r>
            <a:r>
              <a:rPr lang="en-US" sz="2400" dirty="0"/>
              <a:t> using python library called </a:t>
            </a:r>
            <a:r>
              <a:rPr lang="en-US" sz="2400" dirty="0" err="1"/>
              <a:t>Beautifulsoup</a:t>
            </a:r>
            <a:r>
              <a:rPr lang="en-US" sz="2400" dirty="0"/>
              <a:t> and collate information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Aggregate </a:t>
            </a:r>
            <a:r>
              <a:rPr lang="en-US" sz="2400" dirty="0"/>
              <a:t>and manipulating data using SQL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Presenting data using excel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214EE-3025-5FE2-1368-9B3D96E26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en-GB" dirty="0"/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en-GB" dirty="0"/>
              <a:t>Extracting data from LinkedIn</a:t>
            </a:r>
          </a:p>
          <a:p>
            <a:pPr rtl="0"/>
            <a:r>
              <a:rPr lang="en-GB" dirty="0"/>
              <a:t>Converting data into csv files</a:t>
            </a:r>
          </a:p>
          <a:p>
            <a:pPr rtl="0"/>
            <a:r>
              <a:rPr lang="en-GB" dirty="0"/>
              <a:t>Connecting data and cleaning data </a:t>
            </a:r>
          </a:p>
          <a:p>
            <a:pPr rtl="0"/>
            <a:r>
              <a:rPr lang="en-GB" dirty="0"/>
              <a:t>Coming out with Insights</a:t>
            </a:r>
          </a:p>
          <a:p>
            <a:pPr marL="0" indent="0" rtl="0">
              <a:buNone/>
            </a:pPr>
            <a:endParaRPr lang="en-GB" dirty="0"/>
          </a:p>
          <a:p>
            <a:pPr marL="0" indent="0" rtl="0">
              <a:buNone/>
            </a:pPr>
            <a:endParaRPr lang="en-GB" dirty="0"/>
          </a:p>
          <a:p>
            <a:pPr marL="0" indent="0" rtl="0">
              <a:buNone/>
            </a:pPr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4ACFCD-C79F-97E9-15E6-C12B0A0389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294" y="1905000"/>
            <a:ext cx="2576638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B77B2A-399A-34C7-064A-89282A9BE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en-US" sz="3200" dirty="0"/>
              <a:t>Challenges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2DD64-161F-9441-1023-3D4E901C3448}"/>
              </a:ext>
            </a:extLst>
          </p:cNvPr>
          <p:cNvSpPr txBox="1"/>
          <p:nvPr/>
        </p:nvSpPr>
        <p:spPr>
          <a:xfrm>
            <a:off x="1522414" y="1988840"/>
            <a:ext cx="10188622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Web scraping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Login in secure server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Automation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Extracting  clean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Correlating the data</a:t>
            </a: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en-GB" dirty="0"/>
              <a:t>Our Approach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19A0A9B-2F21-DEBA-F855-FF7CDE1DA73E}"/>
              </a:ext>
            </a:extLst>
          </p:cNvPr>
          <p:cNvSpPr/>
          <p:nvPr/>
        </p:nvSpPr>
        <p:spPr>
          <a:xfrm rot="5400000">
            <a:off x="2821496" y="1956284"/>
            <a:ext cx="641176" cy="432048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BAAC95F-A01E-9B7F-3B5F-EE173A5E2A9B}"/>
              </a:ext>
            </a:extLst>
          </p:cNvPr>
          <p:cNvSpPr/>
          <p:nvPr/>
        </p:nvSpPr>
        <p:spPr>
          <a:xfrm rot="5400000">
            <a:off x="8720880" y="1951010"/>
            <a:ext cx="651724" cy="432048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CB6845-3B06-F371-175F-9B0682A6730B}"/>
              </a:ext>
            </a:extLst>
          </p:cNvPr>
          <p:cNvSpPr/>
          <p:nvPr/>
        </p:nvSpPr>
        <p:spPr>
          <a:xfrm>
            <a:off x="1917948" y="2492896"/>
            <a:ext cx="2448272" cy="1800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2829C8-3E7D-D626-AC0A-065CE5A75F7C}"/>
              </a:ext>
            </a:extLst>
          </p:cNvPr>
          <p:cNvSpPr/>
          <p:nvPr/>
        </p:nvSpPr>
        <p:spPr>
          <a:xfrm>
            <a:off x="7822605" y="2503005"/>
            <a:ext cx="2448272" cy="1800200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Left-Up 7">
            <a:extLst>
              <a:ext uri="{FF2B5EF4-FFF2-40B4-BE49-F238E27FC236}">
                <a16:creationId xmlns:a16="http://schemas.microsoft.com/office/drawing/2014/main" id="{0DCE86C7-CA27-1A81-B047-6E89988B686E}"/>
              </a:ext>
            </a:extLst>
          </p:cNvPr>
          <p:cNvSpPr/>
          <p:nvPr/>
        </p:nvSpPr>
        <p:spPr>
          <a:xfrm>
            <a:off x="8470676" y="4293096"/>
            <a:ext cx="864096" cy="936104"/>
          </a:xfrm>
          <a:prstGeom prst="leftUp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Left-Up 10">
            <a:extLst>
              <a:ext uri="{FF2B5EF4-FFF2-40B4-BE49-F238E27FC236}">
                <a16:creationId xmlns:a16="http://schemas.microsoft.com/office/drawing/2014/main" id="{43DC4E3F-A2D5-266F-6A55-D5B2B369062D}"/>
              </a:ext>
            </a:extLst>
          </p:cNvPr>
          <p:cNvSpPr/>
          <p:nvPr/>
        </p:nvSpPr>
        <p:spPr>
          <a:xfrm rot="5400000">
            <a:off x="2926805" y="4331839"/>
            <a:ext cx="864096" cy="864096"/>
          </a:xfrm>
          <a:prstGeom prst="leftUpArrow">
            <a:avLst>
              <a:gd name="adj1" fmla="val 25000"/>
              <a:gd name="adj2" fmla="val 19601"/>
              <a:gd name="adj3" fmla="val 25000"/>
            </a:avLst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196584-72E7-B67E-64AC-B11F60B8104B}"/>
              </a:ext>
            </a:extLst>
          </p:cNvPr>
          <p:cNvSpPr/>
          <p:nvPr/>
        </p:nvSpPr>
        <p:spPr>
          <a:xfrm>
            <a:off x="3795060" y="4927579"/>
            <a:ext cx="4679775" cy="1622919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Cleaning data and connecting data in SQL and showing data in Excel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8E58FE-1ECF-6855-950D-0F33CAFD1E04}"/>
              </a:ext>
            </a:extLst>
          </p:cNvPr>
          <p:cNvSpPr txBox="1"/>
          <p:nvPr/>
        </p:nvSpPr>
        <p:spPr>
          <a:xfrm>
            <a:off x="1917948" y="2531639"/>
            <a:ext cx="2448272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dirty="0"/>
              <a:t>Collecting Link first and then opening them one by one and clicking one by one and collecting data</a:t>
            </a:r>
          </a:p>
          <a:p>
            <a:pPr>
              <a:lnSpc>
                <a:spcPct val="90000"/>
              </a:lnSpc>
            </a:pPr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1C67B-0FF1-AC53-5589-BDF334CCE6D9}"/>
              </a:ext>
            </a:extLst>
          </p:cNvPr>
          <p:cNvSpPr txBox="1"/>
          <p:nvPr/>
        </p:nvSpPr>
        <p:spPr>
          <a:xfrm>
            <a:off x="7822605" y="2680286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IN" sz="2000" dirty="0"/>
              <a:t>Clicking on link one by one and collecting data</a:t>
            </a:r>
          </a:p>
        </p:txBody>
      </p:sp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en-US" sz="3200" dirty="0"/>
              <a:t>Insights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29484-4D76-D404-E11B-67E1D1ECF455}"/>
              </a:ext>
            </a:extLst>
          </p:cNvPr>
          <p:cNvSpPr txBox="1"/>
          <p:nvPr/>
        </p:nvSpPr>
        <p:spPr>
          <a:xfrm>
            <a:off x="1701924" y="1916832"/>
            <a:ext cx="8712968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Count of jobs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romanUcPeriod"/>
            </a:pPr>
            <a:r>
              <a:rPr lang="en-IN" sz="2400" dirty="0"/>
              <a:t>Location 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romanUcPeriod"/>
            </a:pPr>
            <a:r>
              <a:rPr lang="en-IN" sz="2400" dirty="0"/>
              <a:t>Designation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romanUcPeriod"/>
            </a:pPr>
            <a:r>
              <a:rPr lang="en-IN" sz="2400" dirty="0"/>
              <a:t>Different fields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romanUcPeriod"/>
            </a:pPr>
            <a:r>
              <a:rPr lang="en-IN" sz="2400" dirty="0"/>
              <a:t>Full time vs part time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romanUcPeriod"/>
            </a:pPr>
            <a:r>
              <a:rPr lang="en-IN" sz="2400" dirty="0"/>
              <a:t>Different company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Sum of jobs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romanUcPeriod"/>
            </a:pPr>
            <a:r>
              <a:rPr lang="en-IN" sz="2400" dirty="0"/>
              <a:t>Location 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romanUcPeriod"/>
            </a:pPr>
            <a:r>
              <a:rPr lang="en-IN" sz="2400" dirty="0"/>
              <a:t>Company</a:t>
            </a:r>
          </a:p>
          <a:p>
            <a:pPr marL="971550" lvl="1" indent="-514350">
              <a:lnSpc>
                <a:spcPct val="90000"/>
              </a:lnSpc>
              <a:buFont typeface="+mj-lt"/>
              <a:buAutoNum type="romanUcPeriod"/>
            </a:pPr>
            <a:r>
              <a:rPr lang="en-IN" sz="2400" dirty="0"/>
              <a:t>Full time vs part time</a:t>
            </a:r>
          </a:p>
          <a:p>
            <a:pPr>
              <a:lnSpc>
                <a:spcPct val="90000"/>
              </a:lnSpc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1ECA8C46-4181-E1E9-23A0-7027C8638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620688"/>
            <a:ext cx="9143998" cy="504056"/>
          </a:xfrm>
        </p:spPr>
        <p:txBody>
          <a:bodyPr/>
          <a:lstStyle/>
          <a:p>
            <a:pPr algn="ctr"/>
            <a:r>
              <a:rPr lang="en-US" b="1" dirty="0"/>
              <a:t>City v/s Number of jobs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59FF1AF-853A-2550-412D-0A074FF43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796" y="3717032"/>
            <a:ext cx="3312368" cy="1008112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Here we can see that most of the job vacancies are available in Bengaluru</a:t>
            </a:r>
          </a:p>
        </p:txBody>
      </p:sp>
      <p:pic>
        <p:nvPicPr>
          <p:cNvPr id="9" name="Picture 8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9C6C33C5-9F50-C61F-6757-2BE6C2440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022" y="1988840"/>
            <a:ext cx="5669280" cy="3816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53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en-GB" dirty="0"/>
              <a:t>Learnings</a:t>
            </a:r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26E310-03DA-5C2B-7362-7DF832490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071AA6-D19D-2D4C-461E-76C99EB55673}"/>
              </a:ext>
            </a:extLst>
          </p:cNvPr>
          <p:cNvSpPr txBox="1"/>
          <p:nvPr/>
        </p:nvSpPr>
        <p:spPr>
          <a:xfrm>
            <a:off x="1701924" y="2132856"/>
            <a:ext cx="9361040" cy="3859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Selenium automation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web scraping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Login into secure server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Extracting  clean data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400" dirty="0"/>
              <a:t>Joining different type of data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685059_TF02804846.potx" id="{5FC608FB-EB47-41F6-B4AB-C331438455D3}" vid="{8D8D95A3-2BEA-4434-A677-D4343B8F79BF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tf02804846_win32</Template>
  <TotalTime>232</TotalTime>
  <Words>200</Words>
  <Application>Microsoft Office PowerPoint</Application>
  <PresentationFormat>Custom</PresentationFormat>
  <Paragraphs>65</Paragraphs>
  <Slides>10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Consolas</vt:lpstr>
      <vt:lpstr>Corbel</vt:lpstr>
      <vt:lpstr>SFMono-Regular</vt:lpstr>
      <vt:lpstr>Chalkboard 16x9</vt:lpstr>
      <vt:lpstr>Project</vt:lpstr>
      <vt:lpstr>Content</vt:lpstr>
      <vt:lpstr>AIM</vt:lpstr>
      <vt:lpstr>Problem Statement</vt:lpstr>
      <vt:lpstr>Challenges</vt:lpstr>
      <vt:lpstr>Our Approach</vt:lpstr>
      <vt:lpstr>Insights</vt:lpstr>
      <vt:lpstr>City v/s Number of jobs</vt:lpstr>
      <vt:lpstr>Learnings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Kartikeya Bhatia</dc:creator>
  <cp:lastModifiedBy>naman sharma</cp:lastModifiedBy>
  <cp:revision>5</cp:revision>
  <dcterms:created xsi:type="dcterms:W3CDTF">2022-12-05T19:44:06Z</dcterms:created>
  <dcterms:modified xsi:type="dcterms:W3CDTF">2023-01-19T13:47:00Z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2023-01-19T13:32:38Z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cb3565af-1a81-4adb-9874-6696c5305dbf</vt:lpwstr>
  </property>
  <property fmtid="{D5CDD505-2E9C-101B-9397-08002B2CF9AE}" pid="7" name="MSIP_Label_defa4170-0d19-0005-0004-bc88714345d2_ActionId">
    <vt:lpwstr>a4050f6f-22dc-46d9-81da-16ef9a838c9f</vt:lpwstr>
  </property>
  <property fmtid="{D5CDD505-2E9C-101B-9397-08002B2CF9AE}" pid="8" name="MSIP_Label_defa4170-0d19-0005-0004-bc88714345d2_ContentBits">
    <vt:lpwstr>0</vt:lpwstr>
  </property>
</Properties>
</file>